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0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BDDE8-6072-4F45-A08B-6469DF344B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BEA67F-72EC-4E4B-AD39-2FFB040ECC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771B0B-9DF8-41D3-A7D5-07845643D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0832F-8AA2-46A0-AE53-81F0D520CDFA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731FAE-D191-4AA3-A94E-699BA265C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2AD36F-0272-4B83-9F2C-E46205CB4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EEFC1-A7CA-4263-ADCB-84C938CC6A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943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9662D-76B3-487B-9792-CACCA8A5C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CBE624-05E4-49DF-84B4-801F0A02AB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4CFC84-B9DA-4396-AF3F-AC9115658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0832F-8AA2-46A0-AE53-81F0D520CDFA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1F6A5C-53DD-42F8-87FE-1D4806F10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9CF19C-BB93-4B2D-A530-FA2E0149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EEFC1-A7CA-4263-ADCB-84C938CC6A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31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BFD924B-7107-4122-BB08-446ACE89F3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E79D10-E864-4866-8895-0665D0DC09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5155D5-151E-4F09-A4C2-A002D48E9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0832F-8AA2-46A0-AE53-81F0D520CDFA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15BB1A-4176-4CC3-81B8-A1FA482DD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44136A-2B7A-4295-B3E3-D4D811708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EEFC1-A7CA-4263-ADCB-84C938CC6A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77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91B82A-29CC-43D9-9AC7-86055E0F9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29D70F-5A5A-4B84-92E8-BF73BAEBF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4D653A-F392-409A-8FE5-35742B5DE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0832F-8AA2-46A0-AE53-81F0D520CDFA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A0EE83-C935-4EB5-9C59-154B5F28A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287FE0-F525-4006-AC1C-A02022BA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EEFC1-A7CA-4263-ADCB-84C938CC6A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237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46CCFC-95F8-4D9D-9D23-ED68DAB27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A79278-41BD-4344-B336-085C305B2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8D77D1-F028-4D81-93D2-A70F67B51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0832F-8AA2-46A0-AE53-81F0D520CDFA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AD7971-E1FD-48BE-BF34-85DBF1D11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C67243-C4ED-4EA6-9EBB-D2A8C4D7D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EEFC1-A7CA-4263-ADCB-84C938CC6A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673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7D40F-962D-467C-B5AF-D8FF06DA1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8E0853-FA3B-487F-92A3-940EDB8DF3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AB1322-3429-4E16-B80E-B04869FDA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DE4D26-825F-4442-855B-E52D67DF1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0832F-8AA2-46A0-AE53-81F0D520CDFA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F962C7-B4C7-4BA5-AAC7-3DBF71B41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0AD030-5762-457F-8E94-03949839A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EEFC1-A7CA-4263-ADCB-84C938CC6A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754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517BC6-BC49-4DF6-B0E4-5037CFA59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D69057-1AEE-4B02-9301-CED21B759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3B2FCC-6925-492E-9D6C-F48B844070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0DE68EB-24FC-4188-A518-D8E051527A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11E69A2-E9B2-4220-A3CE-FFB0298503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A5E3E0C-78A6-4981-AB30-A0C2C4E3F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0832F-8AA2-46A0-AE53-81F0D520CDFA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BAF425-1D51-4A47-A374-F9ABDE06E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60BF14E-02C3-4D3B-B5A9-B35396C66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EEFC1-A7CA-4263-ADCB-84C938CC6A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030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E4674-76A2-42D2-BEAD-4884B0A7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48F20E4-C2B6-4F32-A337-A0ED0EA17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0832F-8AA2-46A0-AE53-81F0D520CDFA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8296403-D915-4011-96C7-C2F27D751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181E32-98F6-4D5A-88E1-7B3EB16D8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EEFC1-A7CA-4263-ADCB-84C938CC6A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031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6E8D116-6CCF-4A87-863C-1BF8C4811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0832F-8AA2-46A0-AE53-81F0D520CDFA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D4FBAE-E1B4-45C6-9B27-04D3AEC34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29A5D3-AA65-4B6A-8492-03F831E3D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EEFC1-A7CA-4263-ADCB-84C938CC6A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362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6EE42C-C2F3-4BDC-ABF6-44225CE7D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7CFE01-E686-45A4-9189-3EBAD959B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AF52E4-05E4-42C2-A992-F69BF36C7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6A0DE2-C768-42CF-8648-1DB471370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0832F-8AA2-46A0-AE53-81F0D520CDFA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E414C2-D1BF-4049-B922-3FCD453CA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4A88D7-BB83-4FB2-BF7D-56B66267E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EEFC1-A7CA-4263-ADCB-84C938CC6A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706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3C4F2F-2261-4AAA-A090-3A6B28432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4101CFD-3E25-4607-AA71-211DF1AD69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24E357-090B-457F-A971-B630D3A13A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C0EA1C-F765-4424-8D4A-A462B39A4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0832F-8AA2-46A0-AE53-81F0D520CDFA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4D09F5-09AA-4A04-BC62-1658CFBC0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F36E8A-7BE3-4B48-8FAE-8F71EDB76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EEFC1-A7CA-4263-ADCB-84C938CC6A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385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AAC282-544D-4D2B-88F0-5304EF50F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BA9C8A-483B-4D5D-8D88-523079F20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383C67-9B57-41F5-9309-BF991463BC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0832F-8AA2-46A0-AE53-81F0D520CDFA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7DAC6B-C92A-4457-A79B-322F360957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5F479D-C20F-4559-8C55-A32197563D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EEFC1-A7CA-4263-ADCB-84C938CC6A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817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067946-7B75-4E51-BC85-75D03F4406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Teachable – Image Model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75BF7A-0EBF-4546-A22B-C47F202CC1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825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BE1F0-7A6B-4BB5-99B5-F89A27CB1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03B8FB-070D-46FA-B324-B5371E5AA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473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10A469-232D-4A51-82DB-0A2C3F0D5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 캠을 이용해서 위 </a:t>
            </a:r>
            <a:r>
              <a:rPr lang="en-US" altLang="ko-KR" dirty="0"/>
              <a:t>/ </a:t>
            </a:r>
            <a:r>
              <a:rPr lang="ko-KR" altLang="en-US" dirty="0"/>
              <a:t>아래 이미지 여러 장을 학습시킴</a:t>
            </a:r>
          </a:p>
        </p:txBody>
      </p:sp>
      <p:pic>
        <p:nvPicPr>
          <p:cNvPr id="5" name="내용 개체 틀 4" descr="텍스트, 화이트보드, 옅은이(가) 표시된 사진&#10;&#10;자동 생성된 설명">
            <a:extLst>
              <a:ext uri="{FF2B5EF4-FFF2-40B4-BE49-F238E27FC236}">
                <a16:creationId xmlns:a16="http://schemas.microsoft.com/office/drawing/2014/main" id="{889F9BA0-3E7C-4569-B770-3E82EB45E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363" y="2016613"/>
            <a:ext cx="2524125" cy="4314825"/>
          </a:xfrm>
        </p:spPr>
      </p:pic>
      <p:pic>
        <p:nvPicPr>
          <p:cNvPr id="7" name="그림 6" descr="옅은, 거리이(가) 표시된 사진&#10;&#10;자동 생성된 설명">
            <a:extLst>
              <a:ext uri="{FF2B5EF4-FFF2-40B4-BE49-F238E27FC236}">
                <a16:creationId xmlns:a16="http://schemas.microsoft.com/office/drawing/2014/main" id="{FE55ED2F-A504-4C30-B5EA-369980D48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430" y="2016613"/>
            <a:ext cx="2365406" cy="416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52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10A469-232D-4A51-82DB-0A2C3F0D5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결과</a:t>
            </a:r>
          </a:p>
        </p:txBody>
      </p:sp>
      <p:pic>
        <p:nvPicPr>
          <p:cNvPr id="3" name="GOMCAM 20200818_1742170608">
            <a:hlinkClick r:id="" action="ppaction://media"/>
            <a:extLst>
              <a:ext uri="{FF2B5EF4-FFF2-40B4-BE49-F238E27FC236}">
                <a16:creationId xmlns:a16="http://schemas.microsoft.com/office/drawing/2014/main" id="{D7090789-86DD-4AEC-BF6D-033B371FE4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84933" y="202183"/>
            <a:ext cx="9407067" cy="645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7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067946-7B75-4E51-BC85-75D03F4406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Teachable – Pose Model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75BF7A-0EBF-4546-A22B-C47F202CC1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75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10A469-232D-4A51-82DB-0A2C3F0D5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 캠을 이용해서 앉아 있는 이미지 </a:t>
            </a:r>
            <a:r>
              <a:rPr lang="en-US" altLang="ko-KR" dirty="0"/>
              <a:t>/ </a:t>
            </a:r>
            <a:r>
              <a:rPr lang="ko-KR" altLang="en-US" dirty="0"/>
              <a:t>서있는 이미지를 학습 시킴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BFF3DE-C58A-4E54-A7F7-432F66A32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141" y="2488948"/>
            <a:ext cx="3250949" cy="325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EE2745D-5A80-425D-9D38-3EAD109E0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972" y="2611924"/>
            <a:ext cx="3250948" cy="325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024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10A469-232D-4A51-82DB-0A2C3F0D5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결과</a:t>
            </a:r>
          </a:p>
        </p:txBody>
      </p:sp>
      <p:pic>
        <p:nvPicPr>
          <p:cNvPr id="4" name="GOMCAM 20200818_1750310612">
            <a:hlinkClick r:id="" action="ppaction://media"/>
            <a:extLst>
              <a:ext uri="{FF2B5EF4-FFF2-40B4-BE49-F238E27FC236}">
                <a16:creationId xmlns:a16="http://schemas.microsoft.com/office/drawing/2014/main" id="{EA8746D7-CA80-4CAE-B3A7-17E00D2FCA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19589" y="368206"/>
            <a:ext cx="8927555" cy="612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7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067946-7B75-4E51-BC85-75D03F4406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Teachable – Audio Model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75BF7A-0EBF-4546-A22B-C47F202CC1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729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10A469-232D-4A51-82DB-0A2C3F0D5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마이크를 이용하여 배경 소음 </a:t>
            </a:r>
            <a:r>
              <a:rPr lang="en-US" altLang="ko-KR" dirty="0"/>
              <a:t>/ </a:t>
            </a:r>
            <a:r>
              <a:rPr lang="ko-KR" altLang="en-US" dirty="0"/>
              <a:t>특정 동작 시 소리를 녹음하였음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103167-50B7-42DF-B1AB-22D373DC5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60" y="0"/>
            <a:ext cx="10079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82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10A469-232D-4A51-82DB-0A2C3F0D5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결과</a:t>
            </a:r>
            <a:endParaRPr lang="ko-KR" altLang="en-US" dirty="0"/>
          </a:p>
        </p:txBody>
      </p:sp>
      <p:pic>
        <p:nvPicPr>
          <p:cNvPr id="3" name="KakaoTalk_20200818_175800883">
            <a:hlinkClick r:id="" action="ppaction://media"/>
            <a:extLst>
              <a:ext uri="{FF2B5EF4-FFF2-40B4-BE49-F238E27FC236}">
                <a16:creationId xmlns:a16="http://schemas.microsoft.com/office/drawing/2014/main" id="{F9248A50-8E4E-4C51-8628-BA626BCA27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6334" y="1690688"/>
            <a:ext cx="81153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1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58</Words>
  <Application>Microsoft Office PowerPoint</Application>
  <PresentationFormat>와이드스크린</PresentationFormat>
  <Paragraphs>9</Paragraphs>
  <Slides>10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Teachable – Image Model</vt:lpstr>
      <vt:lpstr>1. 웹 캠을 이용해서 위 / 아래 이미지 여러 장을 학습시킴</vt:lpstr>
      <vt:lpstr>2. 결과</vt:lpstr>
      <vt:lpstr>Teachable – Pose Model</vt:lpstr>
      <vt:lpstr>1. 웹 캠을 이용해서 앉아 있는 이미지 / 서있는 이미지를 학습 시킴</vt:lpstr>
      <vt:lpstr>2. 결과</vt:lpstr>
      <vt:lpstr>Teachable – Audio Model</vt:lpstr>
      <vt:lpstr>1. 마이크를 이용하여 배경 소음 / 특정 동작 시 소리를 녹음하였음 </vt:lpstr>
      <vt:lpstr>2. 결과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Teachable – Image Model</dc:title>
  <dc:creator>김 민석</dc:creator>
  <cp:lastModifiedBy>김 민석</cp:lastModifiedBy>
  <cp:revision>3</cp:revision>
  <dcterms:created xsi:type="dcterms:W3CDTF">2020-08-18T08:40:00Z</dcterms:created>
  <dcterms:modified xsi:type="dcterms:W3CDTF">2020-08-18T08:58:52Z</dcterms:modified>
</cp:coreProperties>
</file>